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0"/>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CA1F6A72-2998-4BD7-A493-97E80512BC0F}">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55" Type="http://schemas.microsoft.com/office/2015/10/relationships/revisionInfo" Target="revisionInfo.xml"/><Relationship Id="rId56"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0.0008224680107053819</c:v>
                </c:pt>
                <c:pt idx="7">
                  <c:v>0.0016214107334225293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0.008333806811121813</c:v>
                </c:pt>
                <c:pt idx="3">
                  <c:v>0.0027527502396575065</c:v>
                </c:pt>
                <c:pt idx="4">
                  <c:v>0.0024353914887784507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0.0244210785765646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0.08619084149721175</c:v>
                </c:pt>
                <c:pt idx="7">
                  <c:v>0.013886743820832298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0.016802447120148726</c:v>
                </c:pt>
                <c:pt idx="2">
                  <c:v>0.04869440991895622</c:v>
                </c:pt>
                <c:pt idx="3">
                  <c:v>0.04088996951871713</c:v>
                </c:pt>
                <c:pt idx="4">
                  <c:v>0.25361554804749753</c:v>
                </c:pt>
                <c:pt idx="5">
                  <c:v>0.11838895636175994</c:v>
                </c:pt>
                <c:pt idx="6">
                  <c:v>0.16550560222536265</c:v>
                </c:pt>
                <c:pt idx="7">
                  <c:v>0.008711753474476065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0.013525515716639687</c:v>
                </c:pt>
                <c:pt idx="4">
                  <c:v>0.002187812609489373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0.01159866233758669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0.027217197951360326</c:v>
                </c:pt>
                <c:pt idx="3">
                  <c:v>0.0010058958992497093</c:v>
                </c:pt>
                <c:pt idx="4">
                  <c:v>0.04705688177138535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0.009380089971689055</c:v>
                </c:pt>
                <c:pt idx="2">
                  <c:v>0.001931840369391561</c:v>
                </c:pt>
                <c:pt idx="3">
                  <c:v>0.05746959791053882</c:v>
                </c:pt>
                <c:pt idx="4">
                  <c:v>0.12898938281725697</c:v>
                </c:pt>
                <c:pt idx="5">
                  <c:v>0.015122509606738709</c:v>
                </c:pt>
                <c:pt idx="6">
                  <c:v>0.0008622705774990666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0.009096549648999662</c:v>
                </c:pt>
                <c:pt idx="2">
                  <c:v>0.001931840369391561</c:v>
                </c:pt>
                <c:pt idx="3">
                  <c:v>0.004793096154200613</c:v>
                </c:pt>
                <c:pt idx="5">
                  <c:v>0.007686348469021893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0.01170594247374988</c:v>
                </c:pt>
                <c:pt idx="4">
                  <c:v>0.007861850633016637</c:v>
                </c:pt>
                <c:pt idx="5">
                  <c:v>0.004436346813341101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0.0036162462261449314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0.0019435298747451548</c:v>
                </c:pt>
                <c:pt idx="4">
                  <c:v>0.014479507020445623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0.00222140497640994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0.00571296070994586</c:v>
                </c:pt>
                <c:pt idx="4">
                  <c:v>0.0015081578836701527</c:v>
                </c:pt>
                <c:pt idx="5">
                  <c:v>0.004085336247008824</c:v>
                </c:pt>
                <c:pt idx="6">
                  <c:v>0.0005159577670538437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0.028252845746087656</c:v>
                </c:pt>
                <c:pt idx="3">
                  <c:v>0.023371599934697704</c:v>
                </c:pt>
                <c:pt idx="4">
                  <c:v>0.009998195745854034</c:v>
                </c:pt>
                <c:pt idx="5">
                  <c:v>0.0038899292537360585</c:v>
                </c:pt>
                <c:pt idx="6">
                  <c:v>0.04470456424380656</c:v>
                </c:pt>
                <c:pt idx="7">
                  <c:v>0.0035675177975336586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0.0022587460929958045</c:v>
                </c:pt>
                <c:pt idx="1">
                  <c:v>0.04962238882232955</c:v>
                </c:pt>
                <c:pt idx="2">
                  <c:v>0.03598938070483513</c:v>
                </c:pt>
                <c:pt idx="3">
                  <c:v>0.08924047418819976</c:v>
                </c:pt>
                <c:pt idx="4">
                  <c:v>0.0772432843909047</c:v>
                </c:pt>
                <c:pt idx="5">
                  <c:v>0.022049272993968392</c:v>
                </c:pt>
                <c:pt idx="6">
                  <c:v>0.1359438627780665</c:v>
                </c:pt>
                <c:pt idx="7">
                  <c:v>0.07057389424033436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0.03631616954824141</c:v>
                </c:pt>
                <c:pt idx="4">
                  <c:v>0.010044528716794145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0.026995687860259802</c:v>
                </c:pt>
                <c:pt idx="7">
                  <c:v>0.009222049476037764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0.010997586430779412</c:v>
                </c:pt>
                <c:pt idx="3">
                  <c:v>0.0415622577863633</c:v>
                </c:pt>
                <c:pt idx="4">
                  <c:v>0.016612395693300967</c:v>
                </c:pt>
                <c:pt idx="5">
                  <c:v>0.0011486555070291235</c:v>
                </c:pt>
                <c:pt idx="6">
                  <c:v>0.011463905030778479</c:v>
                </c:pt>
                <c:pt idx="7">
                  <c:v>0.001003999883651183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0.0008188210066870043</c:v>
                </c:pt>
                <c:pt idx="6">
                  <c:v>0.0008161875631139497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0.05954885988726396</c:v>
                </c:pt>
                <c:pt idx="2">
                  <c:v>0.02109009142295124</c:v>
                </c:pt>
                <c:pt idx="3">
                  <c:v>0.1302949463693314</c:v>
                </c:pt>
                <c:pt idx="4">
                  <c:v>0.0504086092396908</c:v>
                </c:pt>
                <c:pt idx="5">
                  <c:v>0.029705834385749356</c:v>
                </c:pt>
                <c:pt idx="6">
                  <c:v>0.010498695956007732</c:v>
                </c:pt>
                <c:pt idx="7">
                  <c:v>0.012601535425606188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0.04932941997960547</c:v>
                </c:pt>
                <c:pt idx="2">
                  <c:v>0.010844622730027793</c:v>
                </c:pt>
                <c:pt idx="3">
                  <c:v>0.023737705947028474</c:v>
                </c:pt>
                <c:pt idx="4">
                  <c:v>0.005135054804060108</c:v>
                </c:pt>
                <c:pt idx="5">
                  <c:v>0.02071809374898829</c:v>
                </c:pt>
                <c:pt idx="6">
                  <c:v>0.001158355921179251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0.0009736664678207259</c:v>
                </c:pt>
                <c:pt idx="2">
                  <c:v>0.011774831955033082</c:v>
                </c:pt>
                <c:pt idx="3">
                  <c:v>0.012446836089642864</c:v>
                </c:pt>
                <c:pt idx="4">
                  <c:v>0.016993423137073048</c:v>
                </c:pt>
                <c:pt idx="5">
                  <c:v>0.006532398760474674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0.001527982255215943</c:v>
                </c:pt>
                <c:pt idx="6">
                  <c:v>0.007370334043009718</c:v>
                </c:pt>
                <c:pt idx="7">
                  <c:v>0.0018555313299154163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0.0019123898768810827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0.006256991100346679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0.00213944414383356</c:v>
                </c:pt>
                <c:pt idx="3">
                  <c:v>0.0005116754700296689</c:v>
                </c:pt>
                <c:pt idx="4">
                  <c:v>0.003895176352227523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0.006632126317815492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0.010032101432021075</c:v>
                </c:pt>
                <c:pt idx="4">
                  <c:v>0.0006297495616976059</c:v>
                </c:pt>
                <c:pt idx="5">
                  <c:v>0.007144356452046402</c:v>
                </c:pt>
                <c:pt idx="6">
                  <c:v>0.0007986570092696745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0.00535855365303932</c:v>
                </c:pt>
                <c:pt idx="1">
                  <c:v>0.028339594817435244</c:v>
                </c:pt>
                <c:pt idx="2">
                  <c:v>0.020757460689461934</c:v>
                </c:pt>
                <c:pt idx="3">
                  <c:v>0.061364189974032965</c:v>
                </c:pt>
                <c:pt idx="4">
                  <c:v>0.06275600663322818</c:v>
                </c:pt>
                <c:pt idx="5">
                  <c:v>0.01978414093937737</c:v>
                </c:pt>
                <c:pt idx="6">
                  <c:v>0.22155747561606717</c:v>
                </c:pt>
                <c:pt idx="7">
                  <c:v>0.065493531180827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0.02074971036023563</c:v>
                </c:pt>
                <c:pt idx="3">
                  <c:v>0.003608117377875663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0.03800701822915228</c:v>
                </c:pt>
                <c:pt idx="2">
                  <c:v>0.014555866266425885</c:v>
                </c:pt>
                <c:pt idx="3">
                  <c:v>0.07424910582297617</c:v>
                </c:pt>
                <c:pt idx="4">
                  <c:v>0.04394962623777079</c:v>
                </c:pt>
                <c:pt idx="5">
                  <c:v>0.018491743955111023</c:v>
                </c:pt>
                <c:pt idx="6">
                  <c:v>0.013987899449383227</c:v>
                </c:pt>
                <c:pt idx="7">
                  <c:v>0.006838955865232438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0.08619084149721175</c:v>
                </c:pt>
                <c:pt idx="7">
                  <c:v>0.013886743820832298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0.028252845746087656</c:v>
                </c:pt>
                <c:pt idx="3">
                  <c:v>0.023371599934697704</c:v>
                </c:pt>
                <c:pt idx="4">
                  <c:v>0.009998195745854034</c:v>
                </c:pt>
                <c:pt idx="5">
                  <c:v>0.0038899292537360585</c:v>
                </c:pt>
                <c:pt idx="6">
                  <c:v>0.04470456424380656</c:v>
                </c:pt>
                <c:pt idx="7">
                  <c:v>0.0035675177975336586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0.001527982255215943</c:v>
                </c:pt>
                <c:pt idx="6">
                  <c:v>0.007370334043009718</c:v>
                </c:pt>
                <c:pt idx="7">
                  <c:v>0.0018555313299154163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0.03800701822915228</c:v>
                </c:pt>
                <c:pt idx="2">
                  <c:v>0.014555866266425885</c:v>
                </c:pt>
                <c:pt idx="3">
                  <c:v>0.07424910582297617</c:v>
                </c:pt>
                <c:pt idx="4">
                  <c:v>0.04394962623777079</c:v>
                </c:pt>
                <c:pt idx="5">
                  <c:v>0.018491743955111023</c:v>
                </c:pt>
                <c:pt idx="6">
                  <c:v>0.013987899449383227</c:v>
                </c:pt>
                <c:pt idx="7">
                  <c:v>0.006838955865232438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0.028748642855394125</c:v>
                </c:pt>
                <c:pt idx="2">
                  <c:v>0.008191584663003926</c:v>
                </c:pt>
                <c:pt idx="3">
                  <c:v>0.012513416174792845</c:v>
                </c:pt>
                <c:pt idx="4">
                  <c:v>0.00306869797584349</c:v>
                </c:pt>
                <c:pt idx="5">
                  <c:v>0.009524255465900472</c:v>
                </c:pt>
                <c:pt idx="6">
                  <c:v>0.0005439663229252583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0.005882180229083612</c:v>
                </c:pt>
                <c:pt idx="2">
                  <c:v>0.006291306144451721</c:v>
                </c:pt>
                <c:pt idx="3">
                  <c:v>0.0017981341523056744</c:v>
                </c:pt>
                <c:pt idx="4">
                  <c:v>0.008276632901914008</c:v>
                </c:pt>
                <c:pt idx="5">
                  <c:v>0.004048083001799764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0.0012110687914043024</c:v>
                </c:pt>
                <c:pt idx="2">
                  <c:v>0.005001760847670373</c:v>
                </c:pt>
                <c:pt idx="3">
                  <c:v>0.01026616758448803</c:v>
                </c:pt>
                <c:pt idx="4">
                  <c:v>0.008989975463874733</c:v>
                </c:pt>
                <c:pt idx="5">
                  <c:v>0.004991625586411769</c:v>
                </c:pt>
                <c:pt idx="7">
                  <c:v>0.0005236242855322558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0.004938144675381161</c:v>
                </c:pt>
                <c:pt idx="3">
                  <c:v>0.008157271011193115</c:v>
                </c:pt>
                <c:pt idx="4">
                  <c:v>0.008853985982779452</c:v>
                </c:pt>
                <c:pt idx="5">
                  <c:v>0.0027086409363216994</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0.0008263986730461116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0.0008263986730461116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0.0034192351383403874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0.0012110687914043024</c:v>
                </c:pt>
                <c:pt idx="2">
                  <c:v>0.005001760847670373</c:v>
                </c:pt>
                <c:pt idx="3">
                  <c:v>0.01026616758448803</c:v>
                </c:pt>
                <c:pt idx="4">
                  <c:v>0.008989975463874733</c:v>
                </c:pt>
                <c:pt idx="5">
                  <c:v>0.004991625586411769</c:v>
                </c:pt>
                <c:pt idx="7">
                  <c:v>0.0005236242855322558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0.005239044660545438</c:v>
                </c:pt>
                <c:pt idx="3">
                  <c:v>0.00163589184025745</c:v>
                </c:pt>
                <c:pt idx="4">
                  <c:v>0.003013214648290616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0.0155226959779067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0.01080096332369632</c:v>
                </c:pt>
                <c:pt idx="4">
                  <c:v>0.0006702566477559338</c:v>
                </c:pt>
                <c:pt idx="5">
                  <c:v>0.007460807899391854</c:v>
                </c:pt>
                <c:pt idx="6">
                  <c:v>0.000861509733717306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0.005854315999800493</c:v>
                </c:pt>
                <c:pt idx="1">
                  <c:v>0.029970561863713184</c:v>
                </c:pt>
                <c:pt idx="2">
                  <c:v>0.021275826452690442</c:v>
                </c:pt>
                <c:pt idx="3">
                  <c:v>0.06420743887990472</c:v>
                </c:pt>
                <c:pt idx="4">
                  <c:v>0.0515658244689362</c:v>
                </c:pt>
                <c:pt idx="5">
                  <c:v>0.016247160040633757</c:v>
                </c:pt>
                <c:pt idx="6">
                  <c:v>0.21486011847991565</c:v>
                </c:pt>
                <c:pt idx="7">
                  <c:v>0.0702278433583621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0.021274348880824717</c:v>
                </c:pt>
                <c:pt idx="3">
                  <c:v>0.003908631404487303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0.08314179712304</c:v>
                </c:pt>
                <c:pt idx="7">
                  <c:v>0.014835376355761544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0.029270974253293454</c:v>
                </c:pt>
                <c:pt idx="3">
                  <c:v>0.024548030078791416</c:v>
                </c:pt>
                <c:pt idx="4">
                  <c:v>0.009810426956057852</c:v>
                </c:pt>
                <c:pt idx="5">
                  <c:v>0.003996959760887519</c:v>
                </c:pt>
                <c:pt idx="6">
                  <c:v>0.04456290436752407</c:v>
                </c:pt>
                <c:pt idx="7">
                  <c:v>0.0035558445439785214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0.0016581820135669217</c:v>
                </c:pt>
                <c:pt idx="6">
                  <c:v>0.007980159161629585</c:v>
                </c:pt>
                <c:pt idx="7">
                  <c:v>0.002036040591045142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0.04033057168921635</c:v>
                </c:pt>
                <c:pt idx="2">
                  <c:v>0.015575293480263666</c:v>
                </c:pt>
                <c:pt idx="3">
                  <c:v>0.07618113456974296</c:v>
                </c:pt>
                <c:pt idx="4">
                  <c:v>0.041353612119789246</c:v>
                </c:pt>
                <c:pt idx="5">
                  <c:v>0.019920196094519033</c:v>
                </c:pt>
                <c:pt idx="6">
                  <c:v>0.01489857284030667</c:v>
                </c:pt>
                <c:pt idx="7">
                  <c:v>0.007411153818453005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0.0059682071049111714</c:v>
                </c:pt>
                <c:pt idx="2">
                  <c:v>0.006816905246935337</c:v>
                </c:pt>
                <c:pt idx="3">
                  <c:v>0.0018697556996918531</c:v>
                </c:pt>
                <c:pt idx="4">
                  <c:v>0.0087519469041307</c:v>
                </c:pt>
                <c:pt idx="5">
                  <c:v>0.004394769335720244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0.0013186583260789222</c:v>
                </c:pt>
                <c:pt idx="2">
                  <c:v>0.005335637912701739</c:v>
                </c:pt>
                <c:pt idx="3">
                  <c:v>0.01101332601808888</c:v>
                </c:pt>
                <c:pt idx="4">
                  <c:v>0.009070118125323575</c:v>
                </c:pt>
                <c:pt idx="5">
                  <c:v>0.005345086986181991</c:v>
                </c:pt>
                <c:pt idx="7">
                  <c:v>0.0005671355054983685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0.005265703801173375</c:v>
                </c:pt>
                <c:pt idx="3">
                  <c:v>0.008802119995827154</c:v>
                </c:pt>
                <c:pt idx="4">
                  <c:v>0.008921226949209146</c:v>
                </c:pt>
                <c:pt idx="5">
                  <c:v>0.0029451997091631587</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0.0009053019308919493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0.0009053019308919493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0.003652268628826892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0.0056088143985872545</c:v>
                </c:pt>
                <c:pt idx="3">
                  <c:v>0.001767127827496638</c:v>
                </c:pt>
                <c:pt idx="4">
                  <c:v>0.003072843060504482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0.016594904522774036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0.014802204157137845</c:v>
                </c:pt>
                <c:pt idx="5">
                  <c:v>0.010115882321696993</c:v>
                </c:pt>
                <c:pt idx="6">
                  <c:v>0.0011334826617679008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0.008678503899595548</c:v>
                </c:pt>
                <c:pt idx="1">
                  <c:v>0.01456329797835265</c:v>
                </c:pt>
                <c:pt idx="2">
                  <c:v>0.009726616783803904</c:v>
                </c:pt>
                <c:pt idx="3">
                  <c:v>0.04463979907578906</c:v>
                </c:pt>
                <c:pt idx="4">
                  <c:v>0.03153846315593741</c:v>
                </c:pt>
                <c:pt idx="5">
                  <c:v>0.011474897532254402</c:v>
                </c:pt>
                <c:pt idx="6">
                  <c:v>0.2767775846686866</c:v>
                </c:pt>
                <c:pt idx="7">
                  <c:v>0.0700536014730788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0.00972603019918914</c:v>
                </c:pt>
                <c:pt idx="3">
                  <c:v>0.002041406316036011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0.12722665797452437</c:v>
                </c:pt>
                <c:pt idx="7">
                  <c:v>0.019247190604656954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0.04362315907707282</c:v>
                </c:pt>
                <c:pt idx="3">
                  <c:v>0.011283855160371165</c:v>
                </c:pt>
                <c:pt idx="4">
                  <c:v>0.004486676888168998</c:v>
                </c:pt>
                <c:pt idx="5">
                  <c:v>0.006232999692058553</c:v>
                </c:pt>
                <c:pt idx="6">
                  <c:v>0.07054333872145166</c:v>
                </c:pt>
                <c:pt idx="7">
                  <c:v>0.005559101832580795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0.002318006671776466</c:v>
                </c:pt>
                <c:pt idx="6">
                  <c:v>0.013600198927167392</c:v>
                </c:pt>
                <c:pt idx="7">
                  <c:v>0.0034935467015915784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0.0008263986730461116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0.02518669430718603</c:v>
                </c:pt>
                <c:pt idx="2">
                  <c:v>0.011282280617498853</c:v>
                </c:pt>
                <c:pt idx="3">
                  <c:v>0.033794613856060744</c:v>
                </c:pt>
                <c:pt idx="4">
                  <c:v>0.03375917116558429</c:v>
                </c:pt>
                <c:pt idx="5">
                  <c:v>0.012292991369006958</c:v>
                </c:pt>
                <c:pt idx="6">
                  <c:v>0.01836937945879565</c:v>
                </c:pt>
                <c:pt idx="7">
                  <c:v>0.0033645150598555834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0.003266764602767385</c:v>
                </c:pt>
                <c:pt idx="2">
                  <c:v>0.004290697720323713</c:v>
                </c:pt>
                <c:pt idx="4">
                  <c:v>0.006036305140593729</c:v>
                </c:pt>
                <c:pt idx="5">
                  <c:v>0.003825488195604161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0.0015910760716935357</c:v>
                </c:pt>
                <c:pt idx="3">
                  <c:v>0.00991268991036342</c:v>
                </c:pt>
                <c:pt idx="4">
                  <c:v>0.0028875603638751205</c:v>
                </c:pt>
                <c:pt idx="5">
                  <c:v>0.004426326067676305</c:v>
                </c:pt>
                <c:pt idx="7">
                  <c:v>0.0008887780316631366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0.007116358181102212</c:v>
                </c:pt>
                <c:pt idx="4">
                  <c:v>0.002675805314828829</c:v>
                </c:pt>
                <c:pt idx="5">
                  <c:v>0.0020765215175701</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0.0008224680107053819</c:v>
                </c:pt>
                <c:pt idx="7">
                  <c:v>0.0016214107334225293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0.008333806811121813</c:v>
                </c:pt>
                <c:pt idx="3">
                  <c:v>0.0027527502396575065</c:v>
                </c:pt>
                <c:pt idx="4">
                  <c:v>0.0024353914887784507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0.0244210785765646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0.0034192351383403874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0.016802447120148726</c:v>
                </c:pt>
                <c:pt idx="2">
                  <c:v>0.04869440991895622</c:v>
                </c:pt>
                <c:pt idx="3">
                  <c:v>0.04088996951871713</c:v>
                </c:pt>
                <c:pt idx="4">
                  <c:v>0.25361554804749753</c:v>
                </c:pt>
                <c:pt idx="5">
                  <c:v>0.11838895636175994</c:v>
                </c:pt>
                <c:pt idx="6">
                  <c:v>0.16550560222536265</c:v>
                </c:pt>
                <c:pt idx="7">
                  <c:v>0.008711753474476065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0.04769014975253756</c:v>
                </c:pt>
                <c:pt idx="3">
                  <c:v>0.0015020415940527627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0.01159866233758669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0.010032101432021075</c:v>
                </c:pt>
                <c:pt idx="4">
                  <c:v>0.0006297495616976059</c:v>
                </c:pt>
                <c:pt idx="5">
                  <c:v>0.007144356452046402</c:v>
                </c:pt>
                <c:pt idx="6">
                  <c:v>0.0007986570092696745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0.027217197951360326</c:v>
                </c:pt>
                <c:pt idx="3">
                  <c:v>0.0010058958992497093</c:v>
                </c:pt>
                <c:pt idx="4">
                  <c:v>0.04705688177138535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0.009380089971689055</c:v>
                </c:pt>
                <c:pt idx="2">
                  <c:v>0.001931840369391561</c:v>
                </c:pt>
                <c:pt idx="3">
                  <c:v>0.05746959791053882</c:v>
                </c:pt>
                <c:pt idx="4">
                  <c:v>0.12898938281725697</c:v>
                </c:pt>
                <c:pt idx="5">
                  <c:v>0.015122509606738709</c:v>
                </c:pt>
                <c:pt idx="6">
                  <c:v>0.0008622705774990666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0.006032822056444911</c:v>
                </c:pt>
                <c:pt idx="4">
                  <c:v>0.0007756166333761789</c:v>
                </c:pt>
                <c:pt idx="5">
                  <c:v>0.007230816823536105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0.01170594247374988</c:v>
                </c:pt>
                <c:pt idx="4">
                  <c:v>0.007861850633016637</c:v>
                </c:pt>
                <c:pt idx="5">
                  <c:v>0.004436346813341101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0.005239044660545438</c:v>
                </c:pt>
                <c:pt idx="3">
                  <c:v>0.00163589184025745</c:v>
                </c:pt>
                <c:pt idx="4">
                  <c:v>0.003013214648290616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0.008288657214152296</c:v>
                </c:pt>
                <c:pt idx="4">
                  <c:v>0.007780622534382106</c:v>
                </c:pt>
                <c:pt idx="5">
                  <c:v>0.004436346813341101</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0.0036162462261449314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0.0019435298747451548</c:v>
                </c:pt>
                <c:pt idx="4">
                  <c:v>0.014479507020445623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0.00222140497640994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0.00571296070994586</c:v>
                </c:pt>
                <c:pt idx="4">
                  <c:v>0.0015081578836701527</c:v>
                </c:pt>
                <c:pt idx="5">
                  <c:v>0.004085336247008824</c:v>
                </c:pt>
                <c:pt idx="6">
                  <c:v>0.0005159577670538437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0.0155226959779067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0.0022587460929958045</c:v>
                </c:pt>
                <c:pt idx="1">
                  <c:v>0.04962238882232955</c:v>
                </c:pt>
                <c:pt idx="2">
                  <c:v>0.03598938070483513</c:v>
                </c:pt>
                <c:pt idx="3">
                  <c:v>0.08924047418819976</c:v>
                </c:pt>
                <c:pt idx="4">
                  <c:v>0.0772432843909047</c:v>
                </c:pt>
                <c:pt idx="5">
                  <c:v>0.022049272993968392</c:v>
                </c:pt>
                <c:pt idx="6">
                  <c:v>0.1359438627780665</c:v>
                </c:pt>
                <c:pt idx="7">
                  <c:v>0.07057389424033436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0.03598676066138687</c:v>
                </c:pt>
                <c:pt idx="3">
                  <c:v>0.006304740849805183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0.026995687860259802</c:v>
                </c:pt>
                <c:pt idx="7">
                  <c:v>0.009222049476037764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0.010997586430779412</c:v>
                </c:pt>
                <c:pt idx="3">
                  <c:v>0.0415622577863633</c:v>
                </c:pt>
                <c:pt idx="4">
                  <c:v>0.016612395693300967</c:v>
                </c:pt>
                <c:pt idx="5">
                  <c:v>0.0011486555070291235</c:v>
                </c:pt>
                <c:pt idx="6">
                  <c:v>0.011463905030778479</c:v>
                </c:pt>
                <c:pt idx="7">
                  <c:v>0.001003999883651183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0.0008188210066870043</c:v>
                </c:pt>
                <c:pt idx="6">
                  <c:v>0.0008161875631139497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0.05954885988726396</c:v>
                </c:pt>
                <c:pt idx="2">
                  <c:v>0.02109009142295124</c:v>
                </c:pt>
                <c:pt idx="3">
                  <c:v>0.1302949463693314</c:v>
                </c:pt>
                <c:pt idx="4">
                  <c:v>0.0504086092396908</c:v>
                </c:pt>
                <c:pt idx="5">
                  <c:v>0.029705834385749356</c:v>
                </c:pt>
                <c:pt idx="6">
                  <c:v>0.010498695956007732</c:v>
                </c:pt>
                <c:pt idx="7">
                  <c:v>0.012601535425606188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0.0094357163802176</c:v>
                </c:pt>
                <c:pt idx="2">
                  <c:v>0.010062500836550648</c:v>
                </c:pt>
                <c:pt idx="3">
                  <c:v>0.0039858045867305035</c:v>
                </c:pt>
                <c:pt idx="4">
                  <c:v>0.012244423375988338</c:v>
                </c:pt>
                <c:pt idx="5">
                  <c:v>0.005121215027550299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0.0009736664678207259</c:v>
                </c:pt>
                <c:pt idx="2">
                  <c:v>0.011774831955033082</c:v>
                </c:pt>
                <c:pt idx="3">
                  <c:v>0.012446836089642864</c:v>
                </c:pt>
                <c:pt idx="4">
                  <c:v>0.016993423137073048</c:v>
                </c:pt>
                <c:pt idx="5">
                  <c:v>0.006532398760474674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0.01161533665059506</c:v>
                </c:pt>
                <c:pt idx="3">
                  <c:v>0.010978186240580338</c:v>
                </c:pt>
                <c:pt idx="4">
                  <c:v>0.016924505657144723</c:v>
                </c:pt>
                <c:pt idx="5">
                  <c:v>0.004062739169894072</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0.0019123898768810827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0.0019123898768810827</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0.006256991100346679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0.00213944414383356</c:v>
                </c:pt>
                <c:pt idx="3">
                  <c:v>0.0005116754700296689</c:v>
                </c:pt>
                <c:pt idx="4">
                  <c:v>0.003895176352227523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0.0009098620926539454</c:v>
                </c:pt>
                <c:pt idx="4">
                  <c:v>0.0010122007600264916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0.006632126317815492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0.010032101432021075</c:v>
                </c:pt>
                <c:pt idx="4">
                  <c:v>0.0006297495616976059</c:v>
                </c:pt>
                <c:pt idx="5">
                  <c:v>0.007144356452046402</c:v>
                </c:pt>
                <c:pt idx="6">
                  <c:v>0.0007986570092696745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0.00535855365303932</c:v>
                </c:pt>
                <c:pt idx="1">
                  <c:v>0.028339594817435244</c:v>
                </c:pt>
                <c:pt idx="2">
                  <c:v>0.020757460689461934</c:v>
                </c:pt>
                <c:pt idx="3">
                  <c:v>0.061364189974032965</c:v>
                </c:pt>
                <c:pt idx="4">
                  <c:v>0.06275600663322818</c:v>
                </c:pt>
                <c:pt idx="5">
                  <c:v>0.01978414093937737</c:v>
                </c:pt>
                <c:pt idx="6">
                  <c:v>0.22155747561606717</c:v>
                </c:pt>
                <c:pt idx="7">
                  <c:v>0.065493531180827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0.08619084149721175</c:v>
                </c:pt>
                <c:pt idx="7">
                  <c:v>0.013886743820832298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0.028252845746087656</c:v>
                </c:pt>
                <c:pt idx="3">
                  <c:v>0.023371599934697704</c:v>
                </c:pt>
                <c:pt idx="4">
                  <c:v>0.009998195745854034</c:v>
                </c:pt>
                <c:pt idx="5">
                  <c:v>0.0038899292537360585</c:v>
                </c:pt>
                <c:pt idx="6">
                  <c:v>0.04470456424380656</c:v>
                </c:pt>
                <c:pt idx="7">
                  <c:v>0.0035675177975336586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0.001527982255215943</c:v>
                </c:pt>
                <c:pt idx="6">
                  <c:v>0.007370334043009718</c:v>
                </c:pt>
                <c:pt idx="7">
                  <c:v>0.0018555313299154163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0.03800701822915228</c:v>
                </c:pt>
                <c:pt idx="2">
                  <c:v>0.014555866266425885</c:v>
                </c:pt>
                <c:pt idx="3">
                  <c:v>0.07424910582297617</c:v>
                </c:pt>
                <c:pt idx="4">
                  <c:v>0.04394962623777079</c:v>
                </c:pt>
                <c:pt idx="5">
                  <c:v>0.018491743955111023</c:v>
                </c:pt>
                <c:pt idx="6">
                  <c:v>0.013987899449383227</c:v>
                </c:pt>
                <c:pt idx="7">
                  <c:v>0.006838955865232438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0.0031364620109288234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0.0012110687914043024</c:v>
                </c:pt>
                <c:pt idx="2">
                  <c:v>0.005001760847670373</c:v>
                </c:pt>
                <c:pt idx="3">
                  <c:v>0.01026616758448803</c:v>
                </c:pt>
                <c:pt idx="4">
                  <c:v>0.008989975463874733</c:v>
                </c:pt>
                <c:pt idx="5">
                  <c:v>0.004991625586411769</c:v>
                </c:pt>
                <c:pt idx="7">
                  <c:v>0.0005236242855322558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0.012165209731029913</c:v>
                </c:pt>
                <c:pt idx="1">
                  <c:v>0.10259212167398468</c:v>
                </c:pt>
                <c:pt idx="2">
                  <c:v>0.044696005610716065</c:v>
                </c:pt>
                <c:pt idx="3">
                  <c:v>0.1803136678177994</c:v>
                </c:pt>
                <c:pt idx="4">
                  <c:v>0.12735227071905772</c:v>
                </c:pt>
                <c:pt idx="5">
                  <c:v>0.05346036536462908</c:v>
                </c:pt>
                <c:pt idx="6">
                  <c:v>0.3707715893465016</c:v>
                </c:pt>
                <c:pt idx="7">
                  <c:v>0.10864876973628153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0.010597598313584759</c:v>
                </c:pt>
                <c:pt idx="1">
                  <c:v>0.0958160655331802</c:v>
                </c:pt>
                <c:pt idx="2">
                  <c:v>0.04033257280893811</c:v>
                </c:pt>
                <c:pt idx="3">
                  <c:v>0.18244703884368935</c:v>
                </c:pt>
                <c:pt idx="4">
                  <c:v>0.12933676829071597</c:v>
                </c:pt>
                <c:pt idx="5">
                  <c:v>0.05528966526922078</c:v>
                </c:pt>
                <c:pt idx="6">
                  <c:v>0.3750608238154285</c:v>
                </c:pt>
                <c:pt idx="7">
                  <c:v>0.11111946712524239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0.0008263986730461116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0.0034192351383403874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0.01080096332369632</c:v>
                </c:pt>
                <c:pt idx="4">
                  <c:v>0.0006702566477559338</c:v>
                </c:pt>
                <c:pt idx="5">
                  <c:v>0.007460807899391854</c:v>
                </c:pt>
                <c:pt idx="6">
                  <c:v>0.000861509733717306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0.005239044660545438</c:v>
                </c:pt>
                <c:pt idx="3">
                  <c:v>0.00163589184025745</c:v>
                </c:pt>
                <c:pt idx="4">
                  <c:v>0.003013214648290616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0.0155226959779067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0.01080096332369632</c:v>
                </c:pt>
                <c:pt idx="4">
                  <c:v>0.0006702566477559338</c:v>
                </c:pt>
                <c:pt idx="5">
                  <c:v>0.007460807899391854</c:v>
                </c:pt>
                <c:pt idx="6">
                  <c:v>0.000861509733717306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0.005854315999800493</c:v>
                </c:pt>
                <c:pt idx="1">
                  <c:v>0.029970561863713184</c:v>
                </c:pt>
                <c:pt idx="2">
                  <c:v>0.021275826452690442</c:v>
                </c:pt>
                <c:pt idx="3">
                  <c:v>0.06420743887990472</c:v>
                </c:pt>
                <c:pt idx="4">
                  <c:v>0.0515658244689362</c:v>
                </c:pt>
                <c:pt idx="5">
                  <c:v>0.016247160040633757</c:v>
                </c:pt>
                <c:pt idx="6">
                  <c:v>0.21486011847991565</c:v>
                </c:pt>
                <c:pt idx="7">
                  <c:v>0.0702278433583621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0.08314179712304</c:v>
                </c:pt>
                <c:pt idx="7">
                  <c:v>0.014835376355761544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0.029270974253293454</c:v>
                </c:pt>
                <c:pt idx="3">
                  <c:v>0.024548030078791416</c:v>
                </c:pt>
                <c:pt idx="4">
                  <c:v>0.009810426956057852</c:v>
                </c:pt>
                <c:pt idx="5">
                  <c:v>0.003996959760887519</c:v>
                </c:pt>
                <c:pt idx="6">
                  <c:v>0.04456290436752407</c:v>
                </c:pt>
                <c:pt idx="7">
                  <c:v>0.0035558445439785214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0.0016581820135669217</c:v>
                </c:pt>
                <c:pt idx="6">
                  <c:v>0.007980159161629585</c:v>
                </c:pt>
                <c:pt idx="7">
                  <c:v>0.002036040591045142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0.04033057168921635</c:v>
                </c:pt>
                <c:pt idx="2">
                  <c:v>0.015575293480263666</c:v>
                </c:pt>
                <c:pt idx="3">
                  <c:v>0.07618113456974296</c:v>
                </c:pt>
                <c:pt idx="4">
                  <c:v>0.041353612119789246</c:v>
                </c:pt>
                <c:pt idx="5">
                  <c:v>0.019920196094519033</c:v>
                </c:pt>
                <c:pt idx="6">
                  <c:v>0.01489857284030667</c:v>
                </c:pt>
                <c:pt idx="7">
                  <c:v>0.007411153818453005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0.003406169395819451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0.0013186583260789222</c:v>
                </c:pt>
                <c:pt idx="2">
                  <c:v>0.005335637912701739</c:v>
                </c:pt>
                <c:pt idx="3">
                  <c:v>0.01101332601808888</c:v>
                </c:pt>
                <c:pt idx="4">
                  <c:v>0.009070118125323575</c:v>
                </c:pt>
                <c:pt idx="5">
                  <c:v>0.005345086986181991</c:v>
                </c:pt>
                <c:pt idx="7">
                  <c:v>0.0005671355054983685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0.0009053019308919493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0.003652268628826892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0.0056088143985872545</c:v>
                </c:pt>
                <c:pt idx="3">
                  <c:v>0.001767127827496638</c:v>
                </c:pt>
                <c:pt idx="4">
                  <c:v>0.003072843060504482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0.016594904522774036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0.005854315999800493</c:v>
                </c:pt>
                <c:pt idx="1">
                  <c:v>0.029970561863713184</c:v>
                </c:pt>
                <c:pt idx="2">
                  <c:v>0.021275826452690442</c:v>
                </c:pt>
                <c:pt idx="3">
                  <c:v>0.06420743887990472</c:v>
                </c:pt>
                <c:pt idx="4">
                  <c:v>0.0515658244689362</c:v>
                </c:pt>
                <c:pt idx="5">
                  <c:v>0.016247160040633757</c:v>
                </c:pt>
                <c:pt idx="6">
                  <c:v>0.21486011847991565</c:v>
                </c:pt>
                <c:pt idx="7">
                  <c:v>0.0702278433583621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0.014802204157137845</c:v>
                </c:pt>
                <c:pt idx="5">
                  <c:v>0.010115882321696993</c:v>
                </c:pt>
                <c:pt idx="6">
                  <c:v>0.0011334826617679008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0.008678503899595548</c:v>
                </c:pt>
                <c:pt idx="1">
                  <c:v>0.01456329797835265</c:v>
                </c:pt>
                <c:pt idx="2">
                  <c:v>0.009726616783803904</c:v>
                </c:pt>
                <c:pt idx="3">
                  <c:v>0.04463979907578906</c:v>
                </c:pt>
                <c:pt idx="4">
                  <c:v>0.03153846315593741</c:v>
                </c:pt>
                <c:pt idx="5">
                  <c:v>0.011474897532254402</c:v>
                </c:pt>
                <c:pt idx="6">
                  <c:v>0.2767775846686866</c:v>
                </c:pt>
                <c:pt idx="7">
                  <c:v>0.0700536014730788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0.023080252267822753</c:v>
                </c:pt>
                <c:pt idx="4">
                  <c:v>0.004816703817601254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0.12722665797452437</c:v>
                </c:pt>
                <c:pt idx="7">
                  <c:v>0.019247190604656954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0.04362315907707282</c:v>
                </c:pt>
                <c:pt idx="3">
                  <c:v>0.011283855160371165</c:v>
                </c:pt>
                <c:pt idx="4">
                  <c:v>0.004486676888168998</c:v>
                </c:pt>
                <c:pt idx="5">
                  <c:v>0.006232999692058553</c:v>
                </c:pt>
                <c:pt idx="6">
                  <c:v>0.07054333872145166</c:v>
                </c:pt>
                <c:pt idx="7">
                  <c:v>0.005559101832580795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0.002318006671776466</c:v>
                </c:pt>
                <c:pt idx="6">
                  <c:v>0.013600198927167392</c:v>
                </c:pt>
                <c:pt idx="7">
                  <c:v>0.0034935467015915784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0.02518669430718603</c:v>
                </c:pt>
                <c:pt idx="2">
                  <c:v>0.011282280617498853</c:v>
                </c:pt>
                <c:pt idx="3">
                  <c:v>0.033794613856060744</c:v>
                </c:pt>
                <c:pt idx="4">
                  <c:v>0.03375917116558429</c:v>
                </c:pt>
                <c:pt idx="5">
                  <c:v>0.012292991369006958</c:v>
                </c:pt>
                <c:pt idx="6">
                  <c:v>0.01836937945879565</c:v>
                </c:pt>
                <c:pt idx="7">
                  <c:v>0.0033645150598555834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0.0015910760716935357</c:v>
                </c:pt>
                <c:pt idx="3">
                  <c:v>0.00991268991036342</c:v>
                </c:pt>
                <c:pt idx="4">
                  <c:v>0.0028875603638751205</c:v>
                </c:pt>
                <c:pt idx="5">
                  <c:v>0.004426326067676305</c:v>
                </c:pt>
                <c:pt idx="7">
                  <c:v>0.0008887780316631366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0.0008224680107053819</c:v>
                </c:pt>
                <c:pt idx="7">
                  <c:v>0.0016214107334225293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0.008333806811121813</c:v>
                </c:pt>
                <c:pt idx="3">
                  <c:v>0.0027527502396575065</c:v>
                </c:pt>
                <c:pt idx="4">
                  <c:v>0.0024353914887784507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0.0244210785765646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0.08314179712304</c:v>
                </c:pt>
                <c:pt idx="7">
                  <c:v>0.014835376355761544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0.016802447120148726</c:v>
                </c:pt>
                <c:pt idx="2">
                  <c:v>0.04869440991895622</c:v>
                </c:pt>
                <c:pt idx="3">
                  <c:v>0.04088996951871713</c:v>
                </c:pt>
                <c:pt idx="4">
                  <c:v>0.25361554804749753</c:v>
                </c:pt>
                <c:pt idx="5">
                  <c:v>0.11838895636175994</c:v>
                </c:pt>
                <c:pt idx="6">
                  <c:v>0.16550560222536265</c:v>
                </c:pt>
                <c:pt idx="7">
                  <c:v>0.008711753474476065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0.01159866233758669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0.027217197951360326</c:v>
                </c:pt>
                <c:pt idx="3">
                  <c:v>0.0010058958992497093</c:v>
                </c:pt>
                <c:pt idx="4">
                  <c:v>0.04705688177138535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0.009380089971689055</c:v>
                </c:pt>
                <c:pt idx="2">
                  <c:v>0.001931840369391561</c:v>
                </c:pt>
                <c:pt idx="3">
                  <c:v>0.05746959791053882</c:v>
                </c:pt>
                <c:pt idx="4">
                  <c:v>0.12898938281725697</c:v>
                </c:pt>
                <c:pt idx="5">
                  <c:v>0.015122509606738709</c:v>
                </c:pt>
                <c:pt idx="6">
                  <c:v>0.0008622705774990666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0.01170594247374988</c:v>
                </c:pt>
                <c:pt idx="4">
                  <c:v>0.007861850633016637</c:v>
                </c:pt>
                <c:pt idx="5">
                  <c:v>0.004436346813341101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0.11860370139382811</c:v>
                </c:pt>
                <c:pt idx="4">
                  <c:v>0.44604273186134874</c:v>
                </c:pt>
                <c:pt idx="5">
                  <c:v>0.13567675574807833</c:v>
                </c:pt>
                <c:pt idx="6">
                  <c:v>0.1750366434426072</c:v>
                </c:pt>
                <c:pt idx="7">
                  <c:v>0.014649568460043089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0.050773027387992394</c:v>
                </c:pt>
                <c:pt idx="3">
                  <c:v>0.11301493567700069</c:v>
                </c:pt>
                <c:pt idx="4">
                  <c:v>0.45200317028960213</c:v>
                </c:pt>
                <c:pt idx="5">
                  <c:v>0.13794781278183976</c:v>
                </c:pt>
                <c:pt idx="6">
                  <c:v>0.1779665351404484</c:v>
                </c:pt>
                <c:pt idx="7">
                  <c:v>0.014894783679918523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0.0036162462261449314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0.0019435298747451548</c:v>
                </c:pt>
                <c:pt idx="4">
                  <c:v>0.014479507020445623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0.00222140497640994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0.00571296070994586</c:v>
                </c:pt>
                <c:pt idx="4">
                  <c:v>0.0015081578836701527</c:v>
                </c:pt>
                <c:pt idx="5">
                  <c:v>0.004085336247008824</c:v>
                </c:pt>
                <c:pt idx="6">
                  <c:v>0.0005159577670538437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0.029270974253293454</c:v>
                </c:pt>
                <c:pt idx="3">
                  <c:v>0.024548030078791416</c:v>
                </c:pt>
                <c:pt idx="4">
                  <c:v>0.009810426956057852</c:v>
                </c:pt>
                <c:pt idx="5">
                  <c:v>0.003996959760887519</c:v>
                </c:pt>
                <c:pt idx="6">
                  <c:v>0.04456290436752407</c:v>
                </c:pt>
                <c:pt idx="7">
                  <c:v>0.0035558445439785214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0.0022587460929958045</c:v>
                </c:pt>
                <c:pt idx="1">
                  <c:v>0.04962238882232955</c:v>
                </c:pt>
                <c:pt idx="2">
                  <c:v>0.03598938070483513</c:v>
                </c:pt>
                <c:pt idx="3">
                  <c:v>0.08924047418819976</c:v>
                </c:pt>
                <c:pt idx="4">
                  <c:v>0.0772432843909047</c:v>
                </c:pt>
                <c:pt idx="5">
                  <c:v>0.022049272993968392</c:v>
                </c:pt>
                <c:pt idx="6">
                  <c:v>0.1359438627780665</c:v>
                </c:pt>
                <c:pt idx="7">
                  <c:v>0.07057389424033436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0.026995687860259802</c:v>
                </c:pt>
                <c:pt idx="7">
                  <c:v>0.009222049476037764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0.010997586430779412</c:v>
                </c:pt>
                <c:pt idx="3">
                  <c:v>0.0415622577863633</c:v>
                </c:pt>
                <c:pt idx="4">
                  <c:v>0.016612395693300967</c:v>
                </c:pt>
                <c:pt idx="5">
                  <c:v>0.0011486555070291235</c:v>
                </c:pt>
                <c:pt idx="6">
                  <c:v>0.011463905030778479</c:v>
                </c:pt>
                <c:pt idx="7">
                  <c:v>0.001003999883651183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0.0008188210066870043</c:v>
                </c:pt>
                <c:pt idx="6">
                  <c:v>0.0008161875631139497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0.05954885988726396</c:v>
                </c:pt>
                <c:pt idx="2">
                  <c:v>0.02109009142295124</c:v>
                </c:pt>
                <c:pt idx="3">
                  <c:v>0.1302949463693314</c:v>
                </c:pt>
                <c:pt idx="4">
                  <c:v>0.0504086092396908</c:v>
                </c:pt>
                <c:pt idx="5">
                  <c:v>0.029705834385749356</c:v>
                </c:pt>
                <c:pt idx="6">
                  <c:v>0.010498695956007732</c:v>
                </c:pt>
                <c:pt idx="7">
                  <c:v>0.012601535425606188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0.0005072017426512618</c:v>
                </c:pt>
                <c:pt idx="6">
                  <c:v>0.007442914268737732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0.0009736664678207259</c:v>
                </c:pt>
                <c:pt idx="2">
                  <c:v>0.011774831955033082</c:v>
                </c:pt>
                <c:pt idx="3">
                  <c:v>0.012446836089642864</c:v>
                </c:pt>
                <c:pt idx="4">
                  <c:v>0.016993423137073048</c:v>
                </c:pt>
                <c:pt idx="5">
                  <c:v>0.006532398760474674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0.1307210880876973</c:v>
                </c:pt>
                <c:pt idx="2">
                  <c:v>0.07109906005240599</c:v>
                </c:pt>
                <c:pt idx="3">
                  <c:v>0.2764396051594939</c:v>
                </c:pt>
                <c:pt idx="4">
                  <c:v>0.16442298151294685</c:v>
                </c:pt>
                <c:pt idx="5">
                  <c:v>0.06296086511471766</c:v>
                </c:pt>
                <c:pt idx="6">
                  <c:v>0.18383903075172306</c:v>
                </c:pt>
                <c:pt idx="7">
                  <c:v>0.10378747931608011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0.0016581820135669217</c:v>
                </c:pt>
                <c:pt idx="6">
                  <c:v>0.007980159161629585</c:v>
                </c:pt>
                <c:pt idx="7">
                  <c:v>0.002036040591045142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0.004398190236829365</c:v>
                </c:pt>
                <c:pt idx="1">
                  <c:v>0.12114250160819365</c:v>
                </c:pt>
                <c:pt idx="2">
                  <c:v>0.06889813844343272</c:v>
                </c:pt>
                <c:pt idx="3">
                  <c:v>0.2805879716201998</c:v>
                </c:pt>
                <c:pt idx="4">
                  <c:v>0.16666104669686718</c:v>
                </c:pt>
                <c:pt idx="5">
                  <c:v>0.06543388777111145</c:v>
                </c:pt>
                <c:pt idx="6">
                  <c:v>0.1862443738491271</c:v>
                </c:pt>
                <c:pt idx="7">
                  <c:v>0.10663388977423868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0.0019123898768810827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0.006256991100346679</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0.00213944414383356</c:v>
                </c:pt>
                <c:pt idx="3">
                  <c:v>0.0005116754700296689</c:v>
                </c:pt>
                <c:pt idx="4">
                  <c:v>0.003895176352227523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0.006632126317815492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0.04033057168921635</c:v>
                </c:pt>
                <c:pt idx="2">
                  <c:v>0.015575293480263666</c:v>
                </c:pt>
                <c:pt idx="3">
                  <c:v>0.07618113456974296</c:v>
                </c:pt>
                <c:pt idx="4">
                  <c:v>0.041353612119789246</c:v>
                </c:pt>
                <c:pt idx="5">
                  <c:v>0.019920196094519033</c:v>
                </c:pt>
                <c:pt idx="6">
                  <c:v>0.01489857284030667</c:v>
                </c:pt>
                <c:pt idx="7">
                  <c:v>0.007411153818453005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0.030773008453005103</c:v>
                </c:pt>
                <c:pt idx="2">
                  <c:v>0.008678161760759915</c:v>
                </c:pt>
                <c:pt idx="3">
                  <c:v>0.012822927951288957</c:v>
                </c:pt>
                <c:pt idx="4">
                  <c:v>0.0033703758399054214</c:v>
                </c:pt>
                <c:pt idx="5">
                  <c:v>0.010338450314485336</c:v>
                </c:pt>
                <c:pt idx="6">
                  <c:v>0.0005979373250639093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0.0013186583260789222</c:v>
                </c:pt>
                <c:pt idx="2">
                  <c:v>0.005335637912701739</c:v>
                </c:pt>
                <c:pt idx="3">
                  <c:v>0.01101332601808888</c:v>
                </c:pt>
                <c:pt idx="4">
                  <c:v>0.009070118125323575</c:v>
                </c:pt>
                <c:pt idx="5">
                  <c:v>0.005345086986181991</c:v>
                </c:pt>
                <c:pt idx="7">
                  <c:v>0.0005671355054983685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0.10788394773254027</c:v>
                </c:pt>
                <c:pt idx="2">
                  <c:v>0.04693510634994417</c:v>
                </c:pt>
                <c:pt idx="3">
                  <c:v>0.18721915904999423</c:v>
                </c:pt>
                <c:pt idx="4">
                  <c:v>0.11397427204804374</c:v>
                </c:pt>
                <c:pt idx="5">
                  <c:v>0.05217955609508233</c:v>
                </c:pt>
                <c:pt idx="6">
                  <c:v>0.36270526334207537</c:v>
                </c:pt>
                <c:pt idx="7">
                  <c:v>0.11600946617090849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0.011463130398387747</c:v>
                </c:pt>
                <c:pt idx="1">
                  <c:v>0.10089685436631027</c:v>
                </c:pt>
                <c:pt idx="2">
                  <c:v>0.04220597803109721</c:v>
                </c:pt>
                <c:pt idx="3">
                  <c:v>0.19017620271128785</c:v>
                </c:pt>
                <c:pt idx="4">
                  <c:v>0.11554308137836729</c:v>
                </c:pt>
                <c:pt idx="5">
                  <c:v>0.054052993407344894</c:v>
                </c:pt>
                <c:pt idx="6">
                  <c:v>0.36677238123060296</c:v>
                </c:pt>
                <c:pt idx="7">
                  <c:v>0.11888937847660178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0.0009053019308919493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0.003652268628826892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0.0056088143985872545</c:v>
                </c:pt>
                <c:pt idx="3">
                  <c:v>0.001767127827496638</c:v>
                </c:pt>
                <c:pt idx="4">
                  <c:v>0.003072843060504482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0.016594904522774036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0.00535855365303932</c:v>
                </c:pt>
                <c:pt idx="1">
                  <c:v>0.028339594817435244</c:v>
                </c:pt>
                <c:pt idx="2">
                  <c:v>0.020757460689461934</c:v>
                </c:pt>
                <c:pt idx="3">
                  <c:v>0.061364189974032965</c:v>
                </c:pt>
                <c:pt idx="4">
                  <c:v>0.06275600663322818</c:v>
                </c:pt>
                <c:pt idx="5">
                  <c:v>0.01978414093937737</c:v>
                </c:pt>
                <c:pt idx="6">
                  <c:v>0.22155747561606717</c:v>
                </c:pt>
                <c:pt idx="7">
                  <c:v>0.065493531180827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0.014802204157137845</c:v>
                </c:pt>
                <c:pt idx="5">
                  <c:v>0.010115882321696993</c:v>
                </c:pt>
                <c:pt idx="6">
                  <c:v>0.0011334826617679008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0.008678503899595548</c:v>
                </c:pt>
                <c:pt idx="1">
                  <c:v>0.01456329797835265</c:v>
                </c:pt>
                <c:pt idx="2">
                  <c:v>0.009726616783803904</c:v>
                </c:pt>
                <c:pt idx="3">
                  <c:v>0.04463979907578906</c:v>
                </c:pt>
                <c:pt idx="4">
                  <c:v>0.03153846315593741</c:v>
                </c:pt>
                <c:pt idx="5">
                  <c:v>0.011474897532254402</c:v>
                </c:pt>
                <c:pt idx="6">
                  <c:v>0.2767775846686866</c:v>
                </c:pt>
                <c:pt idx="7">
                  <c:v>0.0700536014730788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0.021695579341572346</c:v>
                </c:pt>
                <c:pt idx="4">
                  <c:v>0.004397591724392433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0.012679284545371273</c:v>
                </c:pt>
                <c:pt idx="4">
                  <c:v>0.0007358921153336899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0.12722665797452437</c:v>
                </c:pt>
                <c:pt idx="7">
                  <c:v>0.019247190604656954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0.04362315907707282</c:v>
                </c:pt>
                <c:pt idx="3">
                  <c:v>0.011283855160371165</c:v>
                </c:pt>
                <c:pt idx="4">
                  <c:v>0.004486676888168998</c:v>
                </c:pt>
                <c:pt idx="5">
                  <c:v>0.006232999692058553</c:v>
                </c:pt>
                <c:pt idx="6">
                  <c:v>0.07054333872145166</c:v>
                </c:pt>
                <c:pt idx="7">
                  <c:v>0.005559101832580795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0.002318006671776466</c:v>
                </c:pt>
                <c:pt idx="6">
                  <c:v>0.013600198927167392</c:v>
                </c:pt>
                <c:pt idx="7">
                  <c:v>0.0034935467015915784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0.02518669430718603</c:v>
                </c:pt>
                <c:pt idx="2">
                  <c:v>0.011282280617498853</c:v>
                </c:pt>
                <c:pt idx="3">
                  <c:v>0.033794613856060744</c:v>
                </c:pt>
                <c:pt idx="4">
                  <c:v>0.03375917116558429</c:v>
                </c:pt>
                <c:pt idx="5">
                  <c:v>0.012292991369006958</c:v>
                </c:pt>
                <c:pt idx="6">
                  <c:v>0.01836937945879565</c:v>
                </c:pt>
                <c:pt idx="7">
                  <c:v>0.0033645150598555834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0.016128718586269693</c:v>
                </c:pt>
                <c:pt idx="2">
                  <c:v>0.006991582897175139</c:v>
                </c:pt>
                <c:pt idx="3">
                  <c:v>0.004262297040550122</c:v>
                </c:pt>
                <c:pt idx="4">
                  <c:v>0.001996217834198327</c:v>
                </c:pt>
                <c:pt idx="5">
                  <c:v>0.0022376091348663306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0.0015910760716935357</c:v>
                </c:pt>
                <c:pt idx="3">
                  <c:v>0.00991268991036342</c:v>
                </c:pt>
                <c:pt idx="4">
                  <c:v>0.0028875603638751205</c:v>
                </c:pt>
                <c:pt idx="5">
                  <c:v>0.004426326067676305</c:v>
                </c:pt>
                <c:pt idx="7">
                  <c:v>0.0008887780316631366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0.018142641418182653</c:v>
                </c:pt>
                <c:pt idx="1">
                  <c:v>0.08977206552907226</c:v>
                </c:pt>
                <c:pt idx="2">
                  <c:v>0.027820754268219953</c:v>
                </c:pt>
                <c:pt idx="3">
                  <c:v>0.11681726774748077</c:v>
                </c:pt>
                <c:pt idx="4">
                  <c:v>0.07372329957225142</c:v>
                </c:pt>
                <c:pt idx="5">
                  <c:v>0.04349932204101451</c:v>
                </c:pt>
                <c:pt idx="6">
                  <c:v>0.5044018676621578</c:v>
                </c:pt>
                <c:pt idx="7">
                  <c:v>0.1258227817616207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0.017012310710717363</c:v>
                </c:pt>
                <c:pt idx="1">
                  <c:v>0.08497509048214953</c:v>
                </c:pt>
                <c:pt idx="2">
                  <c:v>0.021280657310724267</c:v>
                </c:pt>
                <c:pt idx="3">
                  <c:v>0.1195039190711562</c:v>
                </c:pt>
                <c:pt idx="4">
                  <c:v>0.07512330802363665</c:v>
                </c:pt>
                <c:pt idx="5">
                  <c:v>0.04497889889898557</c:v>
                </c:pt>
                <c:pt idx="6">
                  <c:v>0.5084765924892164</c:v>
                </c:pt>
                <c:pt idx="7">
                  <c:v>0.12864922301341397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6142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92948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2991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69575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690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52779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82859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3655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4687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28690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9445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7843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7341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51303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4959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30009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20577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77972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56103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985349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01577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773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92353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2151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47954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5218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727528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7744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2303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44844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0273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2350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01872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22557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56618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98624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199728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7166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54033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99337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7289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417894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692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7597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74662">
                <a:tc>
                  <a:txBody>
                    <a:bodyPr/>
                    <a:lstStyle/>
                    <a:p>
                      <a:pPr algn="ctr">
                        <a:defRPr sz="600">
                          <a:latin typeface="Nexa Bold"/>
                        </a:defRPr>
                      </a:pPr>
                      <a:r>
                        <a:t>270+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74662">
                <a:tc>
                  <a:txBody>
                    <a:bodyPr/>
                    <a:lstStyle/>
                    <a:p>
                      <a:pPr algn="ctr">
                        <a:defRPr sz="600">
                          <a:latin typeface="Nexa Bold"/>
                        </a:defRPr>
                      </a:pPr>
                      <a:r>
                        <a:t>240-269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74662">
                <a:tc>
                  <a:txBody>
                    <a:bodyPr/>
                    <a:lstStyle/>
                    <a:p>
                      <a:pPr algn="ctr">
                        <a:defRPr sz="600">
                          <a:latin typeface="Nexa Bold"/>
                        </a:defRPr>
                      </a:pPr>
                      <a:r>
                        <a:t>210-239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74662">
                <a:tc>
                  <a:txBody>
                    <a:bodyPr/>
                    <a:lstStyle/>
                    <a:p>
                      <a:pPr algn="ctr">
                        <a:defRPr sz="600">
                          <a:latin typeface="Nexa Bold"/>
                        </a:defRPr>
                      </a:pPr>
                      <a:r>
                        <a:t>180-209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374662">
                <a:tc>
                  <a:txBody>
                    <a:bodyPr/>
                    <a:lstStyle/>
                    <a:p>
                      <a:pPr algn="ctr">
                        <a:defRPr sz="600">
                          <a:latin typeface="Nexa Bold"/>
                        </a:defRPr>
                      </a:pPr>
                      <a:r>
                        <a:t>120-179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374662">
                <a:tc>
                  <a:txBody>
                    <a:bodyPr/>
                    <a:lstStyle/>
                    <a:p>
                      <a:pPr algn="ctr">
                        <a:defRPr sz="600">
                          <a:latin typeface="Nexa Bold"/>
                        </a:defRPr>
                      </a:pPr>
                      <a:r>
                        <a:t>60-119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374662">
                <a:tc>
                  <a:txBody>
                    <a:bodyPr/>
                    <a:lstStyle/>
                    <a:p>
                      <a:pPr algn="ctr">
                        <a:defRPr sz="600">
                          <a:latin typeface="Nexa Bold"/>
                        </a:defRPr>
                      </a:pPr>
                      <a:r>
                        <a:t>50-59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374662">
                <a:tc>
                  <a:txBody>
                    <a:bodyPr/>
                    <a:lstStyle/>
                    <a:p>
                      <a:pPr algn="ctr">
                        <a:defRPr sz="600">
                          <a:latin typeface="Nexa Bold"/>
                        </a:defRPr>
                      </a:pPr>
                      <a:r>
                        <a:t>0-49 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4226606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6255</Words>
  <Application>Microsoft Office PowerPoint</Application>
  <PresentationFormat>On-screen Show (16:9)</PresentationFormat>
  <Paragraphs>1890</Paragraphs>
  <Slides>45</Slides>
  <Notes>45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6"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2025-07-01T07:39:49Z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